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1 décembre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You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0998" y="4953000"/>
            <a:ext cx="8458201" cy="138499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Describe</a:t>
            </a:r>
            <a:r>
              <a:rPr lang="fr-FR" sz="2800" dirty="0" smtClean="0">
                <a:latin typeface="Kristen ITC" pitchFamily="66" charset="0"/>
              </a:rPr>
              <a:t> the </a:t>
            </a:r>
            <a:r>
              <a:rPr lang="fr-FR" sz="2800" dirty="0" err="1" smtClean="0">
                <a:latin typeface="Kristen ITC" pitchFamily="66" charset="0"/>
              </a:rPr>
              <a:t>process</a:t>
            </a:r>
            <a:r>
              <a:rPr lang="fr-FR" sz="2800" dirty="0" smtClean="0">
                <a:latin typeface="Kristen ITC" pitchFamily="66" charset="0"/>
              </a:rPr>
              <a:t> of </a:t>
            </a:r>
            <a:r>
              <a:rPr lang="fr-FR" sz="2800" dirty="0" err="1" smtClean="0">
                <a:latin typeface="Kristen ITC" pitchFamily="66" charset="0"/>
              </a:rPr>
              <a:t>booking</a:t>
            </a:r>
            <a:r>
              <a:rPr lang="fr-FR" sz="2800" dirty="0" smtClean="0">
                <a:latin typeface="Kristen ITC" pitchFamily="66" charset="0"/>
              </a:rPr>
              <a:t> a flight, </a:t>
            </a:r>
            <a:r>
              <a:rPr lang="fr-FR" sz="2800" dirty="0" err="1" smtClean="0">
                <a:latin typeface="Kristen ITC" pitchFamily="66" charset="0"/>
              </a:rPr>
              <a:t>checking</a:t>
            </a:r>
            <a:r>
              <a:rPr lang="fr-FR" sz="2800" dirty="0" smtClean="0">
                <a:latin typeface="Kristen ITC" pitchFamily="66" charset="0"/>
              </a:rPr>
              <a:t> in </a:t>
            </a:r>
            <a:r>
              <a:rPr lang="fr-FR" sz="2800" dirty="0" err="1" smtClean="0">
                <a:latin typeface="Kristen ITC" pitchFamily="66" charset="0"/>
              </a:rPr>
              <a:t>at</a:t>
            </a:r>
            <a:r>
              <a:rPr lang="fr-FR" sz="2800" dirty="0" smtClean="0">
                <a:latin typeface="Kristen ITC" pitchFamily="66" charset="0"/>
              </a:rPr>
              <a:t> the </a:t>
            </a:r>
            <a:r>
              <a:rPr lang="fr-FR" sz="2800" dirty="0" err="1" smtClean="0">
                <a:latin typeface="Kristen ITC" pitchFamily="66" charset="0"/>
              </a:rPr>
              <a:t>airport</a:t>
            </a:r>
            <a:r>
              <a:rPr lang="fr-FR" sz="2800" dirty="0" smtClean="0">
                <a:latin typeface="Kristen ITC" pitchFamily="66" charset="0"/>
              </a:rPr>
              <a:t>, and </a:t>
            </a:r>
            <a:r>
              <a:rPr lang="fr-FR" sz="2800" dirty="0" err="1" smtClean="0">
                <a:latin typeface="Kristen ITC" pitchFamily="66" charset="0"/>
              </a:rPr>
              <a:t>boarding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your</a:t>
            </a:r>
            <a:r>
              <a:rPr lang="fr-FR" sz="2800" dirty="0" smtClean="0">
                <a:latin typeface="Kristen ITC" pitchFamily="66" charset="0"/>
              </a:rPr>
              <a:t> plane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0997" y="3225376"/>
            <a:ext cx="8458201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Talk about </a:t>
            </a:r>
            <a:r>
              <a:rPr lang="fr-FR" sz="2800" dirty="0" err="1" smtClean="0">
                <a:latin typeface="Kristen ITC" pitchFamily="66" charset="0"/>
              </a:rPr>
              <a:t>what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happens</a:t>
            </a:r>
            <a:r>
              <a:rPr lang="fr-FR" sz="2800" dirty="0" smtClean="0">
                <a:latin typeface="Kristen ITC" pitchFamily="66" charset="0"/>
              </a:rPr>
              <a:t> on </a:t>
            </a:r>
            <a:r>
              <a:rPr lang="fr-FR" sz="2800" dirty="0" err="1" smtClean="0">
                <a:latin typeface="Kristen ITC" pitchFamily="66" charset="0"/>
              </a:rPr>
              <a:t>board</a:t>
            </a:r>
            <a:r>
              <a:rPr lang="fr-FR" sz="2800" dirty="0" smtClean="0">
                <a:latin typeface="Kristen ITC" pitchFamily="66" charset="0"/>
              </a:rPr>
              <a:t> the plane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35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30</cp:revision>
  <dcterms:created xsi:type="dcterms:W3CDTF">2011-09-14T23:22:57Z</dcterms:created>
  <dcterms:modified xsi:type="dcterms:W3CDTF">2011-12-01T18:38:44Z</dcterms:modified>
</cp:coreProperties>
</file>